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84" d="100"/>
          <a:sy n="184" d="100"/>
        </p:scale>
        <p:origin x="-686" y="-3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00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41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3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9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378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2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451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053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3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59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3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17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5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491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10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936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2498FD-F453-40D1-85AD-12ED1C342B5A}" type="datetimeFigureOut">
              <a:rPr lang="el-GR" smtClean="0"/>
              <a:t>14/3/2021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731D7E-DE17-4A85-862D-8F517200BF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635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Πρόγραμμα </a:t>
            </a:r>
            <a:br>
              <a:rPr lang="el-GR" dirty="0" smtClean="0"/>
            </a:br>
            <a:r>
              <a:rPr lang="en-US" dirty="0" smtClean="0"/>
              <a:t>Adopt A Ship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Δημοτικό Σχολείο Λιβαδιών ΚΒ</a:t>
            </a:r>
          </a:p>
          <a:p>
            <a:r>
              <a:rPr lang="el-GR" dirty="0" smtClean="0"/>
              <a:t>Τάξη: Στ1</a:t>
            </a:r>
          </a:p>
          <a:p>
            <a:r>
              <a:rPr lang="el-GR" dirty="0" smtClean="0"/>
              <a:t>Δασκάλα: Νικολέττα </a:t>
            </a:r>
            <a:r>
              <a:rPr lang="el-GR" dirty="0" err="1" smtClean="0"/>
              <a:t>Ζάκου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56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επικοινωνία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72" t="20791" r="20601" b="32585"/>
          <a:stretch/>
        </p:blipFill>
        <p:spPr>
          <a:xfrm>
            <a:off x="1720159" y="2362954"/>
            <a:ext cx="7912728" cy="34452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7723" y="2704123"/>
            <a:ext cx="1391139" cy="13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6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70" t="20330" r="21974" b="7459"/>
          <a:stretch/>
        </p:blipFill>
        <p:spPr>
          <a:xfrm>
            <a:off x="1928387" y="751437"/>
            <a:ext cx="7677339" cy="53839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5378" y="1088967"/>
            <a:ext cx="1554480" cy="1537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15589" y="3117273"/>
            <a:ext cx="1986742" cy="5112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79" t="14603" r="27375" b="9267"/>
          <a:stretch/>
        </p:blipFill>
        <p:spPr>
          <a:xfrm>
            <a:off x="778597" y="1222217"/>
            <a:ext cx="4354428" cy="4499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088" t="14654" r="25935" b="6799"/>
          <a:stretch/>
        </p:blipFill>
        <p:spPr>
          <a:xfrm>
            <a:off x="5133025" y="778596"/>
            <a:ext cx="4825497" cy="53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2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49" t="15422" r="24987" b="7630"/>
          <a:stretch/>
        </p:blipFill>
        <p:spPr>
          <a:xfrm>
            <a:off x="778597" y="982132"/>
            <a:ext cx="4620029" cy="489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995" t="15049" r="24780" b="9439"/>
          <a:stretch/>
        </p:blipFill>
        <p:spPr>
          <a:xfrm>
            <a:off x="5721282" y="841802"/>
            <a:ext cx="4852659" cy="51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4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29" t="16630" r="5803" b="7071"/>
          <a:stretch/>
        </p:blipFill>
        <p:spPr>
          <a:xfrm>
            <a:off x="1041148" y="769543"/>
            <a:ext cx="9497085" cy="52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3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798" y="6827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Επικοινωνία </a:t>
            </a:r>
            <a:br>
              <a:rPr lang="el-GR" dirty="0" smtClean="0"/>
            </a:br>
            <a:r>
              <a:rPr lang="el-GR" dirty="0" smtClean="0"/>
              <a:t>Χριστουγέννων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98" t="12420" r="37778" b="5173"/>
          <a:stretch/>
        </p:blipFill>
        <p:spPr>
          <a:xfrm>
            <a:off x="733331" y="751439"/>
            <a:ext cx="4012906" cy="5269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065" t="17293" r="38394" b="3762"/>
          <a:stretch/>
        </p:blipFill>
        <p:spPr>
          <a:xfrm>
            <a:off x="6466396" y="2027978"/>
            <a:ext cx="2066551" cy="2716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302" t="21914" r="39962" b="5215"/>
          <a:stretch/>
        </p:blipFill>
        <p:spPr>
          <a:xfrm>
            <a:off x="5767056" y="4013948"/>
            <a:ext cx="1683945" cy="2207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5303" t="17954" r="39879" b="8647"/>
          <a:stretch/>
        </p:blipFill>
        <p:spPr>
          <a:xfrm>
            <a:off x="8532947" y="682757"/>
            <a:ext cx="2783885" cy="3667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5962" t="27327" r="40209" b="27129"/>
          <a:stretch/>
        </p:blipFill>
        <p:spPr>
          <a:xfrm>
            <a:off x="8809425" y="4191812"/>
            <a:ext cx="2679422" cy="202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58" y="529459"/>
            <a:ext cx="9601196" cy="1303867"/>
          </a:xfrm>
        </p:spPr>
        <p:txBody>
          <a:bodyPr/>
          <a:lstStyle/>
          <a:p>
            <a:r>
              <a:rPr lang="el-GR" dirty="0" smtClean="0"/>
              <a:t>Προβληματάκια στην επικοινωνία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582" y="1489153"/>
            <a:ext cx="6626058" cy="4871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104" y="3564392"/>
            <a:ext cx="6261135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0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082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18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Πρόγραμμα  Adopt A Ship</vt:lpstr>
      <vt:lpstr>Πρώτη επικοινωνία</vt:lpstr>
      <vt:lpstr>PowerPoint Presentation</vt:lpstr>
      <vt:lpstr>PowerPoint Presentation</vt:lpstr>
      <vt:lpstr>PowerPoint Presentation</vt:lpstr>
      <vt:lpstr>PowerPoint Presentation</vt:lpstr>
      <vt:lpstr>Επικοινωνία  Χριστουγέννων</vt:lpstr>
      <vt:lpstr>Προβληματάκια στην επικοινωνία</vt:lpstr>
      <vt:lpstr>PowerPoint Presentation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Πρόγραμμα  Adopt A Ship</dc:title>
  <dc:creator>Student</dc:creator>
  <cp:lastModifiedBy>Teacher</cp:lastModifiedBy>
  <cp:revision>5</cp:revision>
  <dcterms:created xsi:type="dcterms:W3CDTF">2021-03-10T06:47:27Z</dcterms:created>
  <dcterms:modified xsi:type="dcterms:W3CDTF">2021-03-14T10:07:28Z</dcterms:modified>
</cp:coreProperties>
</file>